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2;&#1083;&#1072;&#1076;\Downloads\videoplayback.m4a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Тиждень безпеки дитини | Житомирський дошкільний навчальний заклад №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19182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126876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7030A0"/>
                </a:solidFill>
              </a:rPr>
              <a:t>ЗДО (ясла-садок) </a:t>
            </a:r>
            <a:r>
              <a:rPr lang="uk-UA" b="1" i="1" dirty="0" err="1" smtClean="0">
                <a:solidFill>
                  <a:srgbClr val="7030A0"/>
                </a:solidFill>
              </a:rPr>
              <a:t>“Сонечко”</a:t>
            </a:r>
            <a:r>
              <a:rPr lang="uk-UA" b="1" i="1" dirty="0" smtClean="0">
                <a:solidFill>
                  <a:srgbClr val="7030A0"/>
                </a:solidFill>
              </a:rPr>
              <a:t> селища </a:t>
            </a:r>
            <a:r>
              <a:rPr lang="uk-UA" b="1" i="1" dirty="0" err="1" smtClean="0">
                <a:solidFill>
                  <a:srgbClr val="7030A0"/>
                </a:solidFill>
              </a:rPr>
              <a:t>Рафалівка</a:t>
            </a: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8" name="videoplayback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3568" y="25649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81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340768"/>
            <a:ext cx="381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3428819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3541767" cy="629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20688"/>
            <a:ext cx="7285008" cy="548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8640"/>
            <a:ext cx="2393190" cy="317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8640"/>
            <a:ext cx="4230093" cy="5616624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73016"/>
            <a:ext cx="3923928" cy="295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Звіт про проведення Тижня безпеки дитини |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01626"/>
            <a:ext cx="6768752" cy="517132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.pinimg.com/564x/60/34/1a/60341a5ba7eadb238f781e972b0644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107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2420888"/>
            <a:ext cx="63367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baseline="30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28 жовтня «Дитина і побут. Пожежна безпека»</a:t>
            </a:r>
          </a:p>
          <a:p>
            <a:endParaRPr lang="uk-UA" sz="2400" b="1" baseline="30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400" b="1" baseline="30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29 жовтня «Дитина і вулиця.  Правила дорожнього руху»</a:t>
            </a:r>
          </a:p>
          <a:p>
            <a:endParaRPr lang="uk-UA" sz="2400" b="1" baseline="300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4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30 жовтня  «Дитина і гра. Мінна безпека»</a:t>
            </a:r>
          </a:p>
          <a:p>
            <a:endParaRPr lang="uk-UA" sz="2400" b="1" baseline="30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400" b="1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31 жовтня  «Дитина і природа.  Екологічна безпека»</a:t>
            </a:r>
          </a:p>
          <a:p>
            <a:endParaRPr lang="uk-UA" sz="2400" b="1" baseline="30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2400" b="1" baseline="30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 листопада  «Здоров'я дитини. Особиста безпека»</a:t>
            </a:r>
          </a:p>
          <a:p>
            <a:endParaRPr lang="uk-UA" dirty="0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8" name="Picture 8" descr="https://i.pinimg.com/564x/a1/8d/ea/a18dea9d970f74aa0fe5f897a45cf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2160240" cy="3054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32656"/>
            <a:ext cx="2265040" cy="3018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-171400"/>
            <a:ext cx="2575957" cy="387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372" name="AutoShape 12" descr="blob:https://www.facebook.com/bc309a18-c860-485d-91e5-438c5ea9b8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374" name="AutoShape 14" descr="blob:https://www.facebook.com/bc309a18-c860-485d-91e5-438c5ea9b8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376" name="AutoShape 16" descr="blob:https://www.facebook.com/bc309a18-c860-485d-91e5-438c5ea9b8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789040"/>
            <a:ext cx="4609410" cy="30689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</p:spPr>
      </p:pic>
      <p:sp>
        <p:nvSpPr>
          <p:cNvPr id="15379" name="AutoShape 19" descr="blob:https://www.facebook.com/d7b6992d-9f3f-464d-8919-c6ac617af3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980728"/>
            <a:ext cx="2016224" cy="302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2315393" cy="347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32656"/>
            <a:ext cx="5419528" cy="360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3822505" cy="254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884463"/>
            <a:ext cx="1979790" cy="29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На зображенні може бути: 8 людей, дитина та тек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145623" cy="3121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90" name="Picture 6" descr="На зображенні може бути: карта, план поверху та текс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565945"/>
            <a:ext cx="5700473" cy="42920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32656"/>
            <a:ext cx="3810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068960"/>
            <a:ext cx="2715597" cy="361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48680"/>
            <a:ext cx="216159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88640"/>
            <a:ext cx="2013080" cy="268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scene3d>
            <a:camera prst="perspectiveRelaxedModerately"/>
            <a:lightRig rig="threePt" dir="t"/>
          </a:scene3d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852936"/>
            <a:ext cx="2481064" cy="330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188640"/>
            <a:ext cx="2229239" cy="297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3501008"/>
            <a:ext cx="2391358" cy="318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82195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712016">
            <a:off x="3477986" y="994165"/>
            <a:ext cx="5916704" cy="393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1844824"/>
            <a:ext cx="4655303" cy="309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89/2b/6a/892b6a181ca97449f99e27f979652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3"/>
            <a:ext cx="37287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052736"/>
            <a:ext cx="381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60</Words>
  <Application>Microsoft Office PowerPoint</Application>
  <PresentationFormat>Экран (4:3)</PresentationFormat>
  <Paragraphs>10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</dc:creator>
  <cp:lastModifiedBy>Влад</cp:lastModifiedBy>
  <cp:revision>15</cp:revision>
  <dcterms:created xsi:type="dcterms:W3CDTF">2024-11-01T17:43:11Z</dcterms:created>
  <dcterms:modified xsi:type="dcterms:W3CDTF">2024-11-05T17:12:56Z</dcterms:modified>
</cp:coreProperties>
</file>